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5CFC836-EA40-4FE6-8E8C-098918E7A213}"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5CFC836-EA40-4FE6-8E8C-098918E7A213}"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5CFC836-EA40-4FE6-8E8C-098918E7A213}"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CFC836-EA40-4FE6-8E8C-098918E7A213}"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CFC836-EA40-4FE6-8E8C-098918E7A213}"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CFC836-EA40-4FE6-8E8C-098918E7A213}"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D5E1F1-3A89-4F88-ABB0-75BE4617D95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CFC836-EA40-4FE6-8E8C-098918E7A213}"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D5E1F1-3A89-4F88-ABB0-75BE4617D95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798509"/>
          </a:xfrm>
        </p:spPr>
        <p:txBody>
          <a:bodyPr>
            <a:normAutofit fontScale="90000"/>
          </a:bodyPr>
          <a:lstStyle/>
          <a:p>
            <a:r>
              <a:rPr lang="ar-IQ" sz="2200" b="1" dirty="0" smtClean="0"/>
              <a:t/>
            </a:r>
            <a:br>
              <a:rPr lang="ar-IQ" sz="2200" b="1" dirty="0" smtClean="0"/>
            </a:br>
            <a:r>
              <a:rPr lang="ar-SA" sz="2200" b="1" dirty="0" smtClean="0"/>
              <a:t>المبحث </a:t>
            </a:r>
            <a:r>
              <a:rPr lang="ar-SA" sz="2200" b="1" dirty="0"/>
              <a:t>الثاني : خطوات كتابة وتدوين المعلومات النظرية في متن البحث:</a:t>
            </a:r>
            <a:r>
              <a:rPr lang="en-US" dirty="0"/>
              <a:t/>
            </a:r>
            <a:br>
              <a:rPr lang="en-US" dirty="0"/>
            </a:br>
            <a:endParaRPr lang="ar-IQ" dirty="0"/>
          </a:p>
        </p:txBody>
      </p:sp>
      <p:sp>
        <p:nvSpPr>
          <p:cNvPr id="3" name="عنوان فرعي 2"/>
          <p:cNvSpPr>
            <a:spLocks noGrp="1"/>
          </p:cNvSpPr>
          <p:nvPr>
            <p:ph type="subTitle" idx="1"/>
          </p:nvPr>
        </p:nvSpPr>
        <p:spPr>
          <a:xfrm>
            <a:off x="571472" y="1071546"/>
            <a:ext cx="8072494" cy="4567254"/>
          </a:xfrm>
        </p:spPr>
        <p:txBody>
          <a:bodyPr/>
          <a:lstStyle/>
          <a:p>
            <a:pPr algn="just"/>
            <a:r>
              <a:rPr lang="ar-IQ" dirty="0"/>
              <a:t> 	</a:t>
            </a:r>
            <a:r>
              <a:rPr lang="ar-IQ" dirty="0">
                <a:solidFill>
                  <a:schemeClr val="tx1"/>
                </a:solidFill>
              </a:rPr>
              <a:t>يحتاج الباحث في كتابة الفصل الأول (</a:t>
            </a:r>
            <a:r>
              <a:rPr lang="ar-IQ" b="1" dirty="0">
                <a:solidFill>
                  <a:schemeClr val="tx1"/>
                </a:solidFill>
              </a:rPr>
              <a:t>التعريف بالبحث</a:t>
            </a:r>
            <a:r>
              <a:rPr lang="ar-IQ" dirty="0">
                <a:solidFill>
                  <a:schemeClr val="tx1"/>
                </a:solidFill>
              </a:rPr>
              <a:t>) والفصل الثاني (</a:t>
            </a:r>
            <a:r>
              <a:rPr lang="ar-IQ" b="1" dirty="0">
                <a:solidFill>
                  <a:schemeClr val="tx1"/>
                </a:solidFill>
              </a:rPr>
              <a:t>الدراسات النظرية والدراسات السابقة</a:t>
            </a:r>
            <a:r>
              <a:rPr lang="ar-IQ" dirty="0">
                <a:solidFill>
                  <a:schemeClr val="tx1"/>
                </a:solidFill>
              </a:rPr>
              <a:t> ) وكذلك في الفصل الثالث الذي (</a:t>
            </a:r>
            <a:r>
              <a:rPr lang="ar-IQ" b="1" dirty="0">
                <a:solidFill>
                  <a:schemeClr val="tx1"/>
                </a:solidFill>
              </a:rPr>
              <a:t>يخص إجراءات وأدوات البحث</a:t>
            </a:r>
            <a:r>
              <a:rPr lang="ar-IQ" dirty="0">
                <a:solidFill>
                  <a:schemeClr val="tx1"/>
                </a:solidFill>
              </a:rPr>
              <a:t>) وفي الفصل الرابع (</a:t>
            </a:r>
            <a:r>
              <a:rPr lang="ar-IQ" b="1" dirty="0">
                <a:solidFill>
                  <a:schemeClr val="tx1"/>
                </a:solidFill>
              </a:rPr>
              <a:t>لتفسير النتائج ودعمها</a:t>
            </a:r>
            <a:r>
              <a:rPr lang="ar-IQ" dirty="0">
                <a:solidFill>
                  <a:schemeClr val="tx1"/>
                </a:solidFill>
              </a:rPr>
              <a:t> )إلى المعلومات النظرية والمصادر والمراجع . وهنا لابد من توضيح وتسهيل الطريق أمام الباحث في كيفية قراءة المصادر </a:t>
            </a:r>
            <a:r>
              <a:rPr lang="ar-IQ" dirty="0" err="1">
                <a:solidFill>
                  <a:schemeClr val="tx1"/>
                </a:solidFill>
              </a:rPr>
              <a:t>وماهي</a:t>
            </a:r>
            <a:r>
              <a:rPr lang="ar-IQ" dirty="0">
                <a:solidFill>
                  <a:schemeClr val="tx1"/>
                </a:solidFill>
              </a:rPr>
              <a:t> تلك المصادر وكيفية تدوين المعلومات منها بالإضافة إلى الطريقة الصحيحة في كتابة المصادر العلمية بطريقة الهامش وفي نهاية البحث.</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r>
              <a:rPr lang="ar-SA" b="1" dirty="0"/>
              <a:t>أولا : القراءة والاقتباس والتدوين:</a:t>
            </a:r>
            <a:endParaRPr lang="en-US" dirty="0"/>
          </a:p>
          <a:p>
            <a:pPr lvl="0"/>
            <a:r>
              <a:rPr lang="ar-SA" b="1" dirty="0"/>
              <a:t>القراءة:</a:t>
            </a:r>
            <a:endParaRPr lang="en-US" dirty="0"/>
          </a:p>
          <a:p>
            <a:r>
              <a:rPr lang="ar-SA" dirty="0"/>
              <a:t>نظرا لكثرة المصادر والمراجع يتطلب من الباحث القراءة الجيدة لها وان تكون قراءة نقدية وتحليلية حتى يعرف ماذا يحتاج من تلك المصادر لتدوينها في بحثه ، وتعتبر هذه الخطوة في جمع المواد والقراءة هي أولى خطوات عمل الباحث.</a:t>
            </a:r>
            <a:endParaRPr lang="en-US" dirty="0"/>
          </a:p>
          <a:p>
            <a:r>
              <a:rPr lang="ar-SA" dirty="0"/>
              <a:t>ويتطلب أثناء القراءة الانتباه لجميع المعلومات ثم إدراكها والتفكير والتركيز حول بعض النقاط ذات العلاقة بموضوع البحث بعدها يتم الانتقاء وتسجيل الكلمات أو العبارات ومناقشتها.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pPr lvl="0"/>
            <a:r>
              <a:rPr lang="ar-SA" b="1" dirty="0"/>
              <a:t>الاقتباس :</a:t>
            </a:r>
            <a:endParaRPr lang="en-US" dirty="0"/>
          </a:p>
          <a:p>
            <a:r>
              <a:rPr lang="ar-SA" dirty="0"/>
              <a:t>من خلال القراءة في المصادر والمراجع تتولد لدى الباحث بعض الأفكار حول ما قراءه </a:t>
            </a:r>
            <a:r>
              <a:rPr lang="ar-SA" dirty="0" err="1"/>
              <a:t>وماهو</a:t>
            </a:r>
            <a:r>
              <a:rPr lang="ar-SA" dirty="0"/>
              <a:t> علاقته ببحثه لذا يتطلب منه اخذ هذه المعلومات من تلك المصادر وهذا ما يدعى بالاقتباس أي اخذ معلومات من المصادر إما على شكل أفكار وإعادة صياغتها أو اخذ معلومات نصية وهذا يعتمد على نوع المعلومة التي يحتاجها الباحث ومدى علاقتها ببحثه</a:t>
            </a:r>
            <a:r>
              <a:rPr lang="ar-SA" dirty="0" smtClean="0"/>
              <a:t>.</a:t>
            </a:r>
            <a:endParaRPr lang="ar-IQ" dirty="0" smtClean="0"/>
          </a:p>
          <a:p>
            <a:r>
              <a:rPr lang="ar-SA" dirty="0"/>
              <a:t>ومن شروط الاقتباس أن يسجل الباحث (المصدر) الذي اخذ منه معلومات والاقتباس لغرض حفظ الأمانة العلمية للكاتب بالإضافة إلى أنها تعد هي احد المقومات العلمية في البحث العلمي.</a:t>
            </a:r>
            <a:endParaRPr lang="en-US" dirty="0"/>
          </a:p>
          <a:p>
            <a:r>
              <a:rPr lang="ar-SA" dirty="0"/>
              <a:t>ومن شروط الاقتباس عدم المبالغة في الاقتباس والاعتماد عليه كليا وهنا يضيع رأي الباحث ونقده وتعليقه .بالإضافة إلى الاختصار في الاقتباس أي عدم اخذ صفحة كاملة .</a:t>
            </a:r>
            <a:endParaRPr lang="en-US" dirty="0"/>
          </a:p>
          <a:p>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r>
              <a:rPr lang="ar-SA" dirty="0"/>
              <a:t> </a:t>
            </a:r>
            <a:endParaRPr lang="en-US" dirty="0"/>
          </a:p>
          <a:p>
            <a:pPr lvl="0"/>
            <a:r>
              <a:rPr lang="ar-SA" b="1" dirty="0"/>
              <a:t>أنواع الاقتباس : </a:t>
            </a:r>
            <a:endParaRPr lang="en-US" dirty="0"/>
          </a:p>
          <a:p>
            <a:r>
              <a:rPr lang="ar-SA" dirty="0"/>
              <a:t>هناك الكثير من أنواع الاقتباس في البحوث العلمية ولكل نوع له أغراضه وأسبابه في الاختيار ولكن </a:t>
            </a:r>
            <a:r>
              <a:rPr lang="ar-SA" dirty="0" err="1"/>
              <a:t>ألاكثر</a:t>
            </a:r>
            <a:r>
              <a:rPr lang="ar-SA" dirty="0"/>
              <a:t> استخداما هو الاقتباس الحرفي والفكرة التي سوف نتطرق لهما بالتفصيل إما اقتباس الموضوع أو </a:t>
            </a:r>
            <a:r>
              <a:rPr lang="ar-SA" dirty="0" err="1"/>
              <a:t>مايسمى</a:t>
            </a:r>
            <a:r>
              <a:rPr lang="ar-SA" dirty="0"/>
              <a:t> بالاقتباس الاختصار فهو نوع بسيط </a:t>
            </a:r>
            <a:r>
              <a:rPr lang="ar-SA" dirty="0" err="1"/>
              <a:t>ولايختلف</a:t>
            </a:r>
            <a:r>
              <a:rPr lang="ar-SA" dirty="0"/>
              <a:t> كثيرا عن اقتباس الفكرة من حيث الكتابة ورقم المصدر . بالإضافة إلى الاقتباس السماعي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10000"/>
          </a:bodyPr>
          <a:lstStyle/>
          <a:p>
            <a:pPr lvl="0"/>
            <a:r>
              <a:rPr lang="ar-SA" b="1" dirty="0"/>
              <a:t>اقتباس نص(الحرفي):</a:t>
            </a:r>
            <a:endParaRPr lang="en-US" dirty="0"/>
          </a:p>
          <a:p>
            <a:r>
              <a:rPr lang="ar-SA" dirty="0"/>
              <a:t>وهي عبارة عن اخذ كلمة أو سطر أو جملة نصيا من المصدر دون التلاعب فيها حتى لو فيها أخطاء بشرط إن يشار إلى الخطاء في الهامش ويوضع الاقتباس بين قوسين صغيرين ويعطي لها رقم يشار إلى المصدر المأخوذ منه الاقتباس .</a:t>
            </a:r>
            <a:endParaRPr lang="en-US" dirty="0"/>
          </a:p>
          <a:p>
            <a:r>
              <a:rPr lang="ar-SA" dirty="0"/>
              <a:t>ويفضل أن تكون عبارات الاقتباس الحرفي قصيرة . ومن المصادر الأصلية وليس من المصادر الثانوية .</a:t>
            </a:r>
            <a:endParaRPr lang="en-US" dirty="0"/>
          </a:p>
          <a:p>
            <a:r>
              <a:rPr lang="ar-SA" dirty="0"/>
              <a:t>مثلا عن اقتباس النص(الحرفي).</a:t>
            </a:r>
            <a:endParaRPr lang="en-US" dirty="0"/>
          </a:p>
          <a:p>
            <a:r>
              <a:rPr lang="ar-SA" dirty="0"/>
              <a:t>" السرعة هي القدرة على أداء حركات معينة في اقصر زمن ممكن"</a:t>
            </a:r>
            <a:r>
              <a:rPr lang="ar-SA" baseline="30000" dirty="0">
                <a:hlinkClick r:id="" action="ppaction://hlinkfile"/>
              </a:rPr>
              <a:t>(1)</a:t>
            </a:r>
            <a:r>
              <a:rPr lang="ar-SA" dirty="0"/>
              <a:t>.</a:t>
            </a:r>
            <a:endParaRPr lang="en-US" dirty="0"/>
          </a:p>
          <a:p>
            <a:r>
              <a:rPr lang="ar-SA" dirty="0"/>
              <a:t>نلاحظ تم وضع تعريف السرعة بين قوسين صغيرين وفي نهايتهما المصدر الذي اخذ منه الاقتباس الحرفي.</a:t>
            </a:r>
            <a:endParaRPr lang="en-US" dirty="0"/>
          </a:p>
          <a:p>
            <a:r>
              <a:rPr lang="ar-SA" baseline="30000" dirty="0">
                <a:hlinkClick r:id="" action="ppaction://hlinkfile"/>
              </a:rPr>
              <a:t>(1)</a:t>
            </a:r>
            <a:r>
              <a:rPr lang="ar-SA" dirty="0"/>
              <a:t> </a:t>
            </a:r>
            <a:r>
              <a:rPr lang="ar-IQ" dirty="0"/>
              <a:t>محمد عادل رشدي .</a:t>
            </a:r>
            <a:r>
              <a:rPr lang="ar-IQ" b="1" dirty="0"/>
              <a:t> أسس التدريب الرياضي</a:t>
            </a:r>
            <a:r>
              <a:rPr lang="ar-IQ" dirty="0"/>
              <a:t> : دار المعارف ، مصر ،1992، ص229.</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lnSpcReduction="10000"/>
          </a:bodyPr>
          <a:lstStyle/>
          <a:p>
            <a:pPr lvl="0"/>
            <a:r>
              <a:rPr lang="ar-SA" b="1" dirty="0"/>
              <a:t>اقتباس فكرة:</a:t>
            </a:r>
            <a:endParaRPr lang="en-US" dirty="0"/>
          </a:p>
          <a:p>
            <a:r>
              <a:rPr lang="ar-SA" dirty="0"/>
              <a:t>في بعض الأحيان يحتاج الباحث التحكم في العبارة أو الجملة التي اقتبسها من المصدر بشرط دون التأثير على معناها العام أو فكرتها لغرض إن تناسب بحثه .وهذا التحكم قد غير نوع الاقتباس من نص إلى فكرة ، ومن شروطه أن لا يوضع بين أقواس وفي نهايته توضع نقطة ورقم المصدر.</a:t>
            </a:r>
            <a:endParaRPr lang="en-US" dirty="0"/>
          </a:p>
          <a:p>
            <a:r>
              <a:rPr lang="ar-SA" dirty="0"/>
              <a:t>  </a:t>
            </a:r>
            <a:endParaRPr lang="en-US" dirty="0"/>
          </a:p>
          <a:p>
            <a:pPr lvl="0"/>
            <a:r>
              <a:rPr lang="ar-SA" b="1" dirty="0"/>
              <a:t>التدوين :</a:t>
            </a:r>
            <a:endParaRPr lang="en-US" dirty="0"/>
          </a:p>
          <a:p>
            <a:r>
              <a:rPr lang="ar-SA" dirty="0"/>
              <a:t>وهي عبارة كتابة ما اقتبسه الباحث من المصادر ويفضل إن تكون في </a:t>
            </a:r>
            <a:r>
              <a:rPr lang="ar-SA" dirty="0" err="1"/>
              <a:t>كارتات</a:t>
            </a:r>
            <a:r>
              <a:rPr lang="ar-SA" dirty="0"/>
              <a:t> مع كتابة اسم المؤلف ونوع المصدر ورقم الصفحة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r>
              <a:rPr lang="ar-SA" b="1" dirty="0"/>
              <a:t>ثانيا : بطاقة التعريف بالمصدر.</a:t>
            </a:r>
            <a:endParaRPr lang="en-US" dirty="0"/>
          </a:p>
          <a:p>
            <a:r>
              <a:rPr lang="ar-SA" dirty="0"/>
              <a:t>أن عملية التدوين الفوري من المصادر مطلوبة وهي من الأمور المهمة في كتابة البحث العلمي . ولكن ليس كل </a:t>
            </a:r>
            <a:r>
              <a:rPr lang="ar-SA" dirty="0" err="1"/>
              <a:t>مايدونه</a:t>
            </a:r>
            <a:r>
              <a:rPr lang="ar-SA" dirty="0"/>
              <a:t> الباحث يحتاجه في كتابة بحثه بالإضافة قد يفقد الباحث بعض المعلومات التي قراءها في كتاب ما أو مصدر وهنا جاء دور وأهمية بطاقة التعريف كونها المساعد الأول في تقدم البحث ، وإمداد الباحث بالمصدر الذي يحتاجه في الوقت المناسب .</a:t>
            </a:r>
            <a:endParaRPr lang="en-US" dirty="0"/>
          </a:p>
          <a:p>
            <a:r>
              <a:rPr lang="ar-SA" dirty="0"/>
              <a:t>وهذه البطاقات تعطي الفرصة الزمنية الكافية لتوفير المعلومات من مراجعة المكتبات البعيدة وهي مهيأة للإفادة منها في وقت الحاجة دون توقف أو انتظار.</a:t>
            </a:r>
            <a:endParaRPr lang="en-US" dirty="0"/>
          </a:p>
          <a:p>
            <a:r>
              <a:rPr lang="ar-SA" dirty="0"/>
              <a:t>ويتطلب من الباحث الذي ينظم بطاقات التعريف أن تكون لكل مصدر بطاقة تعريف خاصة </a:t>
            </a:r>
            <a:r>
              <a:rPr lang="ar-SA" dirty="0" err="1"/>
              <a:t>بها</a:t>
            </a:r>
            <a:r>
              <a:rPr lang="ar-SA" dirty="0"/>
              <a:t> وذات لون مغاير عن مصدر أخر .بالإضافة إلى وضع صناديق مناسبة لكل مجموعة من مجاميع البطاقات.</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70000" lnSpcReduction="20000"/>
          </a:bodyPr>
          <a:lstStyle/>
          <a:p>
            <a:r>
              <a:rPr lang="ar-SA" dirty="0" err="1"/>
              <a:t>اما</a:t>
            </a:r>
            <a:r>
              <a:rPr lang="ar-SA" dirty="0"/>
              <a:t> كيفية تدوين المعلومات داخل البطاقة فتكون كما يلي :</a:t>
            </a:r>
            <a:endParaRPr lang="en-US" dirty="0"/>
          </a:p>
          <a:p>
            <a:r>
              <a:rPr lang="ar-SA" dirty="0"/>
              <a:t>اسم </a:t>
            </a:r>
            <a:r>
              <a:rPr lang="ar-SA" dirty="0" err="1"/>
              <a:t>المولف</a:t>
            </a:r>
            <a:r>
              <a:rPr lang="ar-SA" dirty="0"/>
              <a:t> .</a:t>
            </a:r>
            <a:endParaRPr lang="en-US" dirty="0"/>
          </a:p>
          <a:p>
            <a:r>
              <a:rPr lang="ar-SA" dirty="0"/>
              <a:t>عنوان الكتاب .</a:t>
            </a:r>
            <a:endParaRPr lang="en-US" dirty="0"/>
          </a:p>
          <a:p>
            <a:r>
              <a:rPr lang="ar-SA" dirty="0"/>
              <a:t>رقم الكتاب.</a:t>
            </a:r>
            <a:endParaRPr lang="en-US" dirty="0"/>
          </a:p>
          <a:p>
            <a:r>
              <a:rPr lang="ar-SA" dirty="0"/>
              <a:t>الطبعة.</a:t>
            </a:r>
            <a:endParaRPr lang="en-US" dirty="0"/>
          </a:p>
          <a:p>
            <a:r>
              <a:rPr lang="ar-SA" dirty="0"/>
              <a:t>النشر.</a:t>
            </a:r>
            <a:endParaRPr lang="en-US" dirty="0"/>
          </a:p>
          <a:p>
            <a:r>
              <a:rPr lang="ar-SA" dirty="0"/>
              <a:t>السنة.</a:t>
            </a:r>
            <a:endParaRPr lang="en-US" dirty="0"/>
          </a:p>
          <a:p>
            <a:r>
              <a:rPr lang="ar-SA" dirty="0"/>
              <a:t>الصفحة.</a:t>
            </a:r>
            <a:endParaRPr lang="en-US" dirty="0"/>
          </a:p>
          <a:p>
            <a:r>
              <a:rPr lang="ar-SA" dirty="0"/>
              <a:t>مختصر عن الفكرة المقتبسة.</a:t>
            </a:r>
            <a:endParaRPr lang="en-US" dirty="0"/>
          </a:p>
          <a:p>
            <a:r>
              <a:rPr lang="ar-IQ" dirty="0"/>
              <a:t>رقم الكتاب:</a:t>
            </a:r>
            <a:endParaRPr lang="en-US" dirty="0"/>
          </a:p>
          <a:p>
            <a:r>
              <a:rPr lang="ar-IQ" dirty="0"/>
              <a:t>اسم المؤلف:   </a:t>
            </a:r>
            <a:r>
              <a:rPr lang="ar-IQ" dirty="0" err="1"/>
              <a:t>هارا</a:t>
            </a:r>
            <a:endParaRPr lang="en-US" dirty="0"/>
          </a:p>
          <a:p>
            <a:r>
              <a:rPr lang="ar-IQ" dirty="0"/>
              <a:t>عنوان الكتاب: أصول التدريب</a:t>
            </a:r>
            <a:endParaRPr lang="en-US" dirty="0"/>
          </a:p>
          <a:p>
            <a:r>
              <a:rPr lang="ar-IQ" dirty="0"/>
              <a:t>الطبعة:  2</a:t>
            </a:r>
            <a:endParaRPr lang="en-US" dirty="0"/>
          </a:p>
          <a:p>
            <a:r>
              <a:rPr lang="ar-IQ" dirty="0"/>
              <a:t>النشر: مطبعة التعليم العالي، الموصل</a:t>
            </a:r>
            <a:endParaRPr lang="en-US" dirty="0"/>
          </a:p>
          <a:p>
            <a:r>
              <a:rPr lang="ar-IQ" dirty="0"/>
              <a:t>السنة:   1990</a:t>
            </a:r>
            <a:endParaRPr lang="en-US" dirty="0"/>
          </a:p>
          <a:p>
            <a:r>
              <a:rPr lang="ar-IQ" dirty="0"/>
              <a:t>الصفحة: 164</a:t>
            </a:r>
            <a:endParaRPr lang="en-US" dirty="0"/>
          </a:p>
          <a:p>
            <a:r>
              <a:rPr lang="ar-IQ" dirty="0"/>
              <a:t>المعلومات المختصرة : تعريف القوة </a:t>
            </a:r>
            <a:r>
              <a:rPr lang="ar-IQ"/>
              <a:t>المميزة </a:t>
            </a:r>
            <a:r>
              <a:rPr lang="ar-IQ" smtClean="0"/>
              <a:t>بالسرعة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579</Words>
  <Application>Microsoft Office PowerPoint</Application>
  <PresentationFormat>عرض على الشاشة (3:4)‏</PresentationFormat>
  <Paragraphs>46</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 المبحث الثاني : خطوات كتابة وتدوين المعلومات النظرية في متن البحث: </vt:lpstr>
      <vt:lpstr>الشريحة 2</vt:lpstr>
      <vt:lpstr>الشريحة 3</vt:lpstr>
      <vt:lpstr>الشريحة 4</vt:lpstr>
      <vt:lpstr>الشريحة 5</vt:lpstr>
      <vt:lpstr>الشريحة 6</vt:lpstr>
      <vt:lpstr>الشريحة 7</vt:lpstr>
      <vt:lpstr>الشريحة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المبحث الثاني : خطوات كتابة وتدوين المعلومات النظرية في متن البحث: </dc:title>
  <dc:creator>KING</dc:creator>
  <cp:lastModifiedBy>KING</cp:lastModifiedBy>
  <cp:revision>2</cp:revision>
  <dcterms:created xsi:type="dcterms:W3CDTF">2018-12-10T13:19:03Z</dcterms:created>
  <dcterms:modified xsi:type="dcterms:W3CDTF">2018-12-10T13:24:06Z</dcterms:modified>
</cp:coreProperties>
</file>